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notesMasterIdLst>
    <p:notesMasterId r:id="rId12"/>
  </p:notesMasterIdLst>
  <p:sldIdLst>
    <p:sldId id="256" r:id="rId2"/>
    <p:sldId id="258" r:id="rId3"/>
    <p:sldId id="257" r:id="rId4"/>
    <p:sldId id="265" r:id="rId5"/>
    <p:sldId id="259" r:id="rId6"/>
    <p:sldId id="261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3FB46-CF1E-41BF-AB63-13B9E23E07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AEB253-D50F-44EA-8F53-1DEDE0CBB63C}">
      <dgm:prSet/>
      <dgm:spPr/>
      <dgm:t>
        <a:bodyPr/>
        <a:lstStyle/>
        <a:p>
          <a:r>
            <a:rPr lang="en-US" dirty="0"/>
            <a:t>MI-based BCI system</a:t>
          </a:r>
        </a:p>
      </dgm:t>
    </dgm:pt>
    <dgm:pt modelId="{78A26C14-04F3-40EA-8EC0-BCC8E0538A0D}" type="parTrans" cxnId="{12F3E7D5-D974-4400-91FD-2B13C0D005EE}">
      <dgm:prSet/>
      <dgm:spPr/>
      <dgm:t>
        <a:bodyPr/>
        <a:lstStyle/>
        <a:p>
          <a:endParaRPr lang="en-US"/>
        </a:p>
      </dgm:t>
    </dgm:pt>
    <dgm:pt modelId="{FD17B80D-19B2-4DFB-B679-47B766EC5C85}" type="sibTrans" cxnId="{12F3E7D5-D974-4400-91FD-2B13C0D005EE}">
      <dgm:prSet/>
      <dgm:spPr/>
      <dgm:t>
        <a:bodyPr/>
        <a:lstStyle/>
        <a:p>
          <a:endParaRPr lang="en-US"/>
        </a:p>
      </dgm:t>
    </dgm:pt>
    <dgm:pt modelId="{11FB8942-ABDE-4E10-8496-92AAB3F46880}">
      <dgm:prSet/>
      <dgm:spPr/>
      <dgm:t>
        <a:bodyPr/>
        <a:lstStyle/>
        <a:p>
          <a:r>
            <a:rPr lang="en-US" dirty="0"/>
            <a:t>Hardware: </a:t>
          </a:r>
          <a:r>
            <a:rPr lang="en-US" dirty="0" err="1"/>
            <a:t>USBamp</a:t>
          </a:r>
          <a:r>
            <a:rPr lang="en-US" dirty="0"/>
            <a:t> by </a:t>
          </a:r>
          <a:r>
            <a:rPr lang="en-US" dirty="0" err="1"/>
            <a:t>g.tec</a:t>
          </a:r>
          <a:r>
            <a:rPr lang="en-US" dirty="0"/>
            <a:t> – 16 channels</a:t>
          </a:r>
        </a:p>
      </dgm:t>
    </dgm:pt>
    <dgm:pt modelId="{F5F795BD-5424-4138-8079-E5A40C946300}" type="parTrans" cxnId="{79691C09-59BB-465E-827E-099E0472E42A}">
      <dgm:prSet/>
      <dgm:spPr/>
      <dgm:t>
        <a:bodyPr/>
        <a:lstStyle/>
        <a:p>
          <a:endParaRPr lang="en-US"/>
        </a:p>
      </dgm:t>
    </dgm:pt>
    <dgm:pt modelId="{FEEA8FCF-E787-477E-9FAF-4203488FC179}" type="sibTrans" cxnId="{79691C09-59BB-465E-827E-099E0472E42A}">
      <dgm:prSet/>
      <dgm:spPr/>
      <dgm:t>
        <a:bodyPr/>
        <a:lstStyle/>
        <a:p>
          <a:endParaRPr lang="en-US"/>
        </a:p>
      </dgm:t>
    </dgm:pt>
    <dgm:pt modelId="{3C7AEFC4-C8AC-4BB7-AFC8-4512F81942A5}">
      <dgm:prSet/>
      <dgm:spPr/>
      <dgm:t>
        <a:bodyPr/>
        <a:lstStyle/>
        <a:p>
          <a:r>
            <a:rPr lang="en-US"/>
            <a:t>Offline and online training </a:t>
          </a:r>
        </a:p>
      </dgm:t>
    </dgm:pt>
    <dgm:pt modelId="{56B2BB3E-15DB-46F5-9317-E29A58B74BFB}" type="parTrans" cxnId="{33AF55CF-8CA5-4190-81DB-52FE5E1FDD38}">
      <dgm:prSet/>
      <dgm:spPr/>
      <dgm:t>
        <a:bodyPr/>
        <a:lstStyle/>
        <a:p>
          <a:endParaRPr lang="en-US"/>
        </a:p>
      </dgm:t>
    </dgm:pt>
    <dgm:pt modelId="{281342E8-7C92-42FC-B540-FAEF8DB869E1}" type="sibTrans" cxnId="{33AF55CF-8CA5-4190-81DB-52FE5E1FDD38}">
      <dgm:prSet/>
      <dgm:spPr/>
      <dgm:t>
        <a:bodyPr/>
        <a:lstStyle/>
        <a:p>
          <a:endParaRPr lang="en-US"/>
        </a:p>
      </dgm:t>
    </dgm:pt>
    <dgm:pt modelId="{A2D76526-4896-4160-8645-8897AD8BD352}">
      <dgm:prSet/>
      <dgm:spPr/>
      <dgm:t>
        <a:bodyPr/>
        <a:lstStyle/>
        <a:p>
          <a:r>
            <a:rPr lang="en-US" dirty="0"/>
            <a:t>Communication keyboard</a:t>
          </a:r>
        </a:p>
      </dgm:t>
    </dgm:pt>
    <dgm:pt modelId="{C879E7C1-00EE-40A9-B617-BE688E611F32}" type="parTrans" cxnId="{D20D0E26-76E8-41D2-B6C5-44749CBAA570}">
      <dgm:prSet/>
      <dgm:spPr/>
      <dgm:t>
        <a:bodyPr/>
        <a:lstStyle/>
        <a:p>
          <a:endParaRPr lang="en-US"/>
        </a:p>
      </dgm:t>
    </dgm:pt>
    <dgm:pt modelId="{FBE7857C-3DA3-4141-A61E-A2F35259A423}" type="sibTrans" cxnId="{D20D0E26-76E8-41D2-B6C5-44749CBAA570}">
      <dgm:prSet/>
      <dgm:spPr/>
      <dgm:t>
        <a:bodyPr/>
        <a:lstStyle/>
        <a:p>
          <a:endParaRPr lang="en-US"/>
        </a:p>
      </dgm:t>
    </dgm:pt>
    <dgm:pt modelId="{306DC7FC-E88C-44F8-A464-235250018FCF}" type="pres">
      <dgm:prSet presAssocID="{F143FB46-CF1E-41BF-AB63-13B9E23E07E7}" presName="root" presStyleCnt="0">
        <dgm:presLayoutVars>
          <dgm:dir/>
          <dgm:resizeHandles val="exact"/>
        </dgm:presLayoutVars>
      </dgm:prSet>
      <dgm:spPr/>
    </dgm:pt>
    <dgm:pt modelId="{A8E76E1C-7049-4232-81B3-7F52671AAD89}" type="pres">
      <dgm:prSet presAssocID="{70AEB253-D50F-44EA-8F53-1DEDE0CBB63C}" presName="compNode" presStyleCnt="0"/>
      <dgm:spPr/>
    </dgm:pt>
    <dgm:pt modelId="{50A87ED5-F62E-41EB-A807-6B9D72B99262}" type="pres">
      <dgm:prSet presAssocID="{70AEB253-D50F-44EA-8F53-1DEDE0CBB63C}" presName="bgRect" presStyleLbl="bgShp" presStyleIdx="0" presStyleCnt="4"/>
      <dgm:spPr/>
    </dgm:pt>
    <dgm:pt modelId="{D7478426-4B1D-4AA8-866B-99C91F8418C6}" type="pres">
      <dgm:prSet presAssocID="{70AEB253-D50F-44EA-8F53-1DEDE0CBB6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חשב"/>
        </a:ext>
      </dgm:extLst>
    </dgm:pt>
    <dgm:pt modelId="{A4F0EE03-D626-4680-B0F8-E92F6F91A4D7}" type="pres">
      <dgm:prSet presAssocID="{70AEB253-D50F-44EA-8F53-1DEDE0CBB63C}" presName="spaceRect" presStyleCnt="0"/>
      <dgm:spPr/>
    </dgm:pt>
    <dgm:pt modelId="{5A7AC2D4-2397-4DB8-8FEA-A019C4A6B420}" type="pres">
      <dgm:prSet presAssocID="{70AEB253-D50F-44EA-8F53-1DEDE0CBB63C}" presName="parTx" presStyleLbl="revTx" presStyleIdx="0" presStyleCnt="4" custScaleX="110440">
        <dgm:presLayoutVars>
          <dgm:chMax val="0"/>
          <dgm:chPref val="0"/>
        </dgm:presLayoutVars>
      </dgm:prSet>
      <dgm:spPr/>
    </dgm:pt>
    <dgm:pt modelId="{888E6D99-1B6B-44EE-B624-E396FFA22A44}" type="pres">
      <dgm:prSet presAssocID="{FD17B80D-19B2-4DFB-B679-47B766EC5C85}" presName="sibTrans" presStyleCnt="0"/>
      <dgm:spPr/>
    </dgm:pt>
    <dgm:pt modelId="{C0C52883-7B65-4002-846C-5060909B9B61}" type="pres">
      <dgm:prSet presAssocID="{11FB8942-ABDE-4E10-8496-92AAB3F46880}" presName="compNode" presStyleCnt="0"/>
      <dgm:spPr/>
    </dgm:pt>
    <dgm:pt modelId="{07F01A6C-717F-4273-9F89-3CA30B91C22A}" type="pres">
      <dgm:prSet presAssocID="{11FB8942-ABDE-4E10-8496-92AAB3F46880}" presName="bgRect" presStyleLbl="bgShp" presStyleIdx="1" presStyleCnt="4"/>
      <dgm:spPr/>
    </dgm:pt>
    <dgm:pt modelId="{4308CA51-37D1-42EC-A875-1588FAD2A250}" type="pres">
      <dgm:prSet presAssocID="{11FB8942-ABDE-4E10-8496-92AAB3F468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459DE95-919C-4241-97D3-D773616168CE}" type="pres">
      <dgm:prSet presAssocID="{11FB8942-ABDE-4E10-8496-92AAB3F46880}" presName="spaceRect" presStyleCnt="0"/>
      <dgm:spPr/>
    </dgm:pt>
    <dgm:pt modelId="{8A66A24F-ABAB-41B0-85B3-8B7EECC1F293}" type="pres">
      <dgm:prSet presAssocID="{11FB8942-ABDE-4E10-8496-92AAB3F46880}" presName="parTx" presStyleLbl="revTx" presStyleIdx="1" presStyleCnt="4" custScaleX="110440">
        <dgm:presLayoutVars>
          <dgm:chMax val="0"/>
          <dgm:chPref val="0"/>
        </dgm:presLayoutVars>
      </dgm:prSet>
      <dgm:spPr/>
    </dgm:pt>
    <dgm:pt modelId="{6D35E4D0-6B01-4004-BAF6-0FB37CF72C20}" type="pres">
      <dgm:prSet presAssocID="{FEEA8FCF-E787-477E-9FAF-4203488FC179}" presName="sibTrans" presStyleCnt="0"/>
      <dgm:spPr/>
    </dgm:pt>
    <dgm:pt modelId="{894766BD-D77F-48C6-82A0-F4959A384977}" type="pres">
      <dgm:prSet presAssocID="{3C7AEFC4-C8AC-4BB7-AFC8-4512F81942A5}" presName="compNode" presStyleCnt="0"/>
      <dgm:spPr/>
    </dgm:pt>
    <dgm:pt modelId="{51F1382F-0C8C-42C9-AAC4-880D9239F922}" type="pres">
      <dgm:prSet presAssocID="{3C7AEFC4-C8AC-4BB7-AFC8-4512F81942A5}" presName="bgRect" presStyleLbl="bgShp" presStyleIdx="2" presStyleCnt="4"/>
      <dgm:spPr/>
    </dgm:pt>
    <dgm:pt modelId="{13D4058E-65DD-47E1-81FA-4A9EC9BFAD66}" type="pres">
      <dgm:prSet presAssocID="{3C7AEFC4-C8AC-4BB7-AFC8-4512F81942A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6E017D1-E757-4627-96BD-3C27C52614E2}" type="pres">
      <dgm:prSet presAssocID="{3C7AEFC4-C8AC-4BB7-AFC8-4512F81942A5}" presName="spaceRect" presStyleCnt="0"/>
      <dgm:spPr/>
    </dgm:pt>
    <dgm:pt modelId="{02D81FF7-2668-46C2-AF4D-908624A2D3DF}" type="pres">
      <dgm:prSet presAssocID="{3C7AEFC4-C8AC-4BB7-AFC8-4512F81942A5}" presName="parTx" presStyleLbl="revTx" presStyleIdx="2" presStyleCnt="4" custScaleX="110440">
        <dgm:presLayoutVars>
          <dgm:chMax val="0"/>
          <dgm:chPref val="0"/>
        </dgm:presLayoutVars>
      </dgm:prSet>
      <dgm:spPr/>
    </dgm:pt>
    <dgm:pt modelId="{E0CED87C-4B2D-40D0-86CB-78370A271037}" type="pres">
      <dgm:prSet presAssocID="{281342E8-7C92-42FC-B540-FAEF8DB869E1}" presName="sibTrans" presStyleCnt="0"/>
      <dgm:spPr/>
    </dgm:pt>
    <dgm:pt modelId="{F7CE4FC2-B5D1-407B-88FA-E759CD61F136}" type="pres">
      <dgm:prSet presAssocID="{A2D76526-4896-4160-8645-8897AD8BD352}" presName="compNode" presStyleCnt="0"/>
      <dgm:spPr/>
    </dgm:pt>
    <dgm:pt modelId="{6DAB53CD-928A-470D-935F-DFE8691B48B9}" type="pres">
      <dgm:prSet presAssocID="{A2D76526-4896-4160-8645-8897AD8BD352}" presName="bgRect" presStyleLbl="bgShp" presStyleIdx="3" presStyleCnt="4"/>
      <dgm:spPr/>
    </dgm:pt>
    <dgm:pt modelId="{A416131E-5DB0-4933-8713-5F20D8999402}" type="pres">
      <dgm:prSet presAssocID="{A2D76526-4896-4160-8645-8897AD8BD35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C50D4EE-C26D-4A8E-9003-3C8EFC6B7672}" type="pres">
      <dgm:prSet presAssocID="{A2D76526-4896-4160-8645-8897AD8BD352}" presName="spaceRect" presStyleCnt="0"/>
      <dgm:spPr/>
    </dgm:pt>
    <dgm:pt modelId="{5232690B-239E-434A-816B-A75278D2660F}" type="pres">
      <dgm:prSet presAssocID="{A2D76526-4896-4160-8645-8897AD8BD352}" presName="parTx" presStyleLbl="revTx" presStyleIdx="3" presStyleCnt="4" custScaleX="110440">
        <dgm:presLayoutVars>
          <dgm:chMax val="0"/>
          <dgm:chPref val="0"/>
        </dgm:presLayoutVars>
      </dgm:prSet>
      <dgm:spPr/>
    </dgm:pt>
  </dgm:ptLst>
  <dgm:cxnLst>
    <dgm:cxn modelId="{79691C09-59BB-465E-827E-099E0472E42A}" srcId="{F143FB46-CF1E-41BF-AB63-13B9E23E07E7}" destId="{11FB8942-ABDE-4E10-8496-92AAB3F46880}" srcOrd="1" destOrd="0" parTransId="{F5F795BD-5424-4138-8079-E5A40C946300}" sibTransId="{FEEA8FCF-E787-477E-9FAF-4203488FC179}"/>
    <dgm:cxn modelId="{D20D0E26-76E8-41D2-B6C5-44749CBAA570}" srcId="{F143FB46-CF1E-41BF-AB63-13B9E23E07E7}" destId="{A2D76526-4896-4160-8645-8897AD8BD352}" srcOrd="3" destOrd="0" parTransId="{C879E7C1-00EE-40A9-B617-BE688E611F32}" sibTransId="{FBE7857C-3DA3-4141-A61E-A2F35259A423}"/>
    <dgm:cxn modelId="{FD409B2F-7EB5-44EF-A575-9D967B36FCDF}" type="presOf" srcId="{70AEB253-D50F-44EA-8F53-1DEDE0CBB63C}" destId="{5A7AC2D4-2397-4DB8-8FEA-A019C4A6B420}" srcOrd="0" destOrd="0" presId="urn:microsoft.com/office/officeart/2018/2/layout/IconVerticalSolidList"/>
    <dgm:cxn modelId="{D2D91D5D-44F5-4894-9A5A-837916342080}" type="presOf" srcId="{3C7AEFC4-C8AC-4BB7-AFC8-4512F81942A5}" destId="{02D81FF7-2668-46C2-AF4D-908624A2D3DF}" srcOrd="0" destOrd="0" presId="urn:microsoft.com/office/officeart/2018/2/layout/IconVerticalSolidList"/>
    <dgm:cxn modelId="{ECC39647-EB56-4CF6-BFE6-B0F382E77F05}" type="presOf" srcId="{11FB8942-ABDE-4E10-8496-92AAB3F46880}" destId="{8A66A24F-ABAB-41B0-85B3-8B7EECC1F293}" srcOrd="0" destOrd="0" presId="urn:microsoft.com/office/officeart/2018/2/layout/IconVerticalSolidList"/>
    <dgm:cxn modelId="{DC1B3EB4-04F4-4E78-920C-3BF50428AF6E}" type="presOf" srcId="{F143FB46-CF1E-41BF-AB63-13B9E23E07E7}" destId="{306DC7FC-E88C-44F8-A464-235250018FCF}" srcOrd="0" destOrd="0" presId="urn:microsoft.com/office/officeart/2018/2/layout/IconVerticalSolidList"/>
    <dgm:cxn modelId="{33AF55CF-8CA5-4190-81DB-52FE5E1FDD38}" srcId="{F143FB46-CF1E-41BF-AB63-13B9E23E07E7}" destId="{3C7AEFC4-C8AC-4BB7-AFC8-4512F81942A5}" srcOrd="2" destOrd="0" parTransId="{56B2BB3E-15DB-46F5-9317-E29A58B74BFB}" sibTransId="{281342E8-7C92-42FC-B540-FAEF8DB869E1}"/>
    <dgm:cxn modelId="{12F3E7D5-D974-4400-91FD-2B13C0D005EE}" srcId="{F143FB46-CF1E-41BF-AB63-13B9E23E07E7}" destId="{70AEB253-D50F-44EA-8F53-1DEDE0CBB63C}" srcOrd="0" destOrd="0" parTransId="{78A26C14-04F3-40EA-8EC0-BCC8E0538A0D}" sibTransId="{FD17B80D-19B2-4DFB-B679-47B766EC5C85}"/>
    <dgm:cxn modelId="{86AFB9FA-4094-4BCA-A3CB-AB823C7E28E7}" type="presOf" srcId="{A2D76526-4896-4160-8645-8897AD8BD352}" destId="{5232690B-239E-434A-816B-A75278D2660F}" srcOrd="0" destOrd="0" presId="urn:microsoft.com/office/officeart/2018/2/layout/IconVerticalSolidList"/>
    <dgm:cxn modelId="{48A31A1C-16C5-40B1-A20E-8089849DF92F}" type="presParOf" srcId="{306DC7FC-E88C-44F8-A464-235250018FCF}" destId="{A8E76E1C-7049-4232-81B3-7F52671AAD89}" srcOrd="0" destOrd="0" presId="urn:microsoft.com/office/officeart/2018/2/layout/IconVerticalSolidList"/>
    <dgm:cxn modelId="{3550D08E-E682-4AB8-9F89-AFCAA2007783}" type="presParOf" srcId="{A8E76E1C-7049-4232-81B3-7F52671AAD89}" destId="{50A87ED5-F62E-41EB-A807-6B9D72B99262}" srcOrd="0" destOrd="0" presId="urn:microsoft.com/office/officeart/2018/2/layout/IconVerticalSolidList"/>
    <dgm:cxn modelId="{7A684EE9-A205-46CE-9B14-DBE7C8EE6570}" type="presParOf" srcId="{A8E76E1C-7049-4232-81B3-7F52671AAD89}" destId="{D7478426-4B1D-4AA8-866B-99C91F8418C6}" srcOrd="1" destOrd="0" presId="urn:microsoft.com/office/officeart/2018/2/layout/IconVerticalSolidList"/>
    <dgm:cxn modelId="{4EE57FD2-9C4A-475B-A735-38FCF048D8EC}" type="presParOf" srcId="{A8E76E1C-7049-4232-81B3-7F52671AAD89}" destId="{A4F0EE03-D626-4680-B0F8-E92F6F91A4D7}" srcOrd="2" destOrd="0" presId="urn:microsoft.com/office/officeart/2018/2/layout/IconVerticalSolidList"/>
    <dgm:cxn modelId="{FB606F57-51F8-45F1-B065-A7052597A357}" type="presParOf" srcId="{A8E76E1C-7049-4232-81B3-7F52671AAD89}" destId="{5A7AC2D4-2397-4DB8-8FEA-A019C4A6B420}" srcOrd="3" destOrd="0" presId="urn:microsoft.com/office/officeart/2018/2/layout/IconVerticalSolidList"/>
    <dgm:cxn modelId="{80DBDF26-4468-46BA-A8DE-76A9269120BC}" type="presParOf" srcId="{306DC7FC-E88C-44F8-A464-235250018FCF}" destId="{888E6D99-1B6B-44EE-B624-E396FFA22A44}" srcOrd="1" destOrd="0" presId="urn:microsoft.com/office/officeart/2018/2/layout/IconVerticalSolidList"/>
    <dgm:cxn modelId="{BBC5C43E-7ABF-425B-BA86-1B1F9AE9C43B}" type="presParOf" srcId="{306DC7FC-E88C-44F8-A464-235250018FCF}" destId="{C0C52883-7B65-4002-846C-5060909B9B61}" srcOrd="2" destOrd="0" presId="urn:microsoft.com/office/officeart/2018/2/layout/IconVerticalSolidList"/>
    <dgm:cxn modelId="{090649B3-3189-49B4-BF04-64D19BADE960}" type="presParOf" srcId="{C0C52883-7B65-4002-846C-5060909B9B61}" destId="{07F01A6C-717F-4273-9F89-3CA30B91C22A}" srcOrd="0" destOrd="0" presId="urn:microsoft.com/office/officeart/2018/2/layout/IconVerticalSolidList"/>
    <dgm:cxn modelId="{9F48AD37-3C1B-4608-AFF7-64976DB386CC}" type="presParOf" srcId="{C0C52883-7B65-4002-846C-5060909B9B61}" destId="{4308CA51-37D1-42EC-A875-1588FAD2A250}" srcOrd="1" destOrd="0" presId="urn:microsoft.com/office/officeart/2018/2/layout/IconVerticalSolidList"/>
    <dgm:cxn modelId="{2550445F-FFCD-4E4C-B65C-14DA0BF10DA1}" type="presParOf" srcId="{C0C52883-7B65-4002-846C-5060909B9B61}" destId="{B459DE95-919C-4241-97D3-D773616168CE}" srcOrd="2" destOrd="0" presId="urn:microsoft.com/office/officeart/2018/2/layout/IconVerticalSolidList"/>
    <dgm:cxn modelId="{CE97A17C-6485-4F04-98B2-4911057C10B2}" type="presParOf" srcId="{C0C52883-7B65-4002-846C-5060909B9B61}" destId="{8A66A24F-ABAB-41B0-85B3-8B7EECC1F293}" srcOrd="3" destOrd="0" presId="urn:microsoft.com/office/officeart/2018/2/layout/IconVerticalSolidList"/>
    <dgm:cxn modelId="{59CA799E-4D70-4253-B34C-C1E6E393FE9A}" type="presParOf" srcId="{306DC7FC-E88C-44F8-A464-235250018FCF}" destId="{6D35E4D0-6B01-4004-BAF6-0FB37CF72C20}" srcOrd="3" destOrd="0" presId="urn:microsoft.com/office/officeart/2018/2/layout/IconVerticalSolidList"/>
    <dgm:cxn modelId="{0F775B73-0F3B-4067-8ACF-786FBA68D07C}" type="presParOf" srcId="{306DC7FC-E88C-44F8-A464-235250018FCF}" destId="{894766BD-D77F-48C6-82A0-F4959A384977}" srcOrd="4" destOrd="0" presId="urn:microsoft.com/office/officeart/2018/2/layout/IconVerticalSolidList"/>
    <dgm:cxn modelId="{C85AED7A-1330-450B-B54D-883F902A0B3A}" type="presParOf" srcId="{894766BD-D77F-48C6-82A0-F4959A384977}" destId="{51F1382F-0C8C-42C9-AAC4-880D9239F922}" srcOrd="0" destOrd="0" presId="urn:microsoft.com/office/officeart/2018/2/layout/IconVerticalSolidList"/>
    <dgm:cxn modelId="{A50E170F-EC55-4CC6-9F49-DE5FD5D251E1}" type="presParOf" srcId="{894766BD-D77F-48C6-82A0-F4959A384977}" destId="{13D4058E-65DD-47E1-81FA-4A9EC9BFAD66}" srcOrd="1" destOrd="0" presId="urn:microsoft.com/office/officeart/2018/2/layout/IconVerticalSolidList"/>
    <dgm:cxn modelId="{D4F15CE5-E352-405F-A508-03436F428E4E}" type="presParOf" srcId="{894766BD-D77F-48C6-82A0-F4959A384977}" destId="{26E017D1-E757-4627-96BD-3C27C52614E2}" srcOrd="2" destOrd="0" presId="urn:microsoft.com/office/officeart/2018/2/layout/IconVerticalSolidList"/>
    <dgm:cxn modelId="{5F0D5EA6-8151-4340-AB94-FF89F7BB384E}" type="presParOf" srcId="{894766BD-D77F-48C6-82A0-F4959A384977}" destId="{02D81FF7-2668-46C2-AF4D-908624A2D3DF}" srcOrd="3" destOrd="0" presId="urn:microsoft.com/office/officeart/2018/2/layout/IconVerticalSolidList"/>
    <dgm:cxn modelId="{348BCC71-0FF6-4907-850D-6670171533CD}" type="presParOf" srcId="{306DC7FC-E88C-44F8-A464-235250018FCF}" destId="{E0CED87C-4B2D-40D0-86CB-78370A271037}" srcOrd="5" destOrd="0" presId="urn:microsoft.com/office/officeart/2018/2/layout/IconVerticalSolidList"/>
    <dgm:cxn modelId="{8349D79B-7DDF-4DFF-AB16-E7DB8F9FE33E}" type="presParOf" srcId="{306DC7FC-E88C-44F8-A464-235250018FCF}" destId="{F7CE4FC2-B5D1-407B-88FA-E759CD61F136}" srcOrd="6" destOrd="0" presId="urn:microsoft.com/office/officeart/2018/2/layout/IconVerticalSolidList"/>
    <dgm:cxn modelId="{9E207C2E-3B84-4532-A2B7-B9ED822C0EFF}" type="presParOf" srcId="{F7CE4FC2-B5D1-407B-88FA-E759CD61F136}" destId="{6DAB53CD-928A-470D-935F-DFE8691B48B9}" srcOrd="0" destOrd="0" presId="urn:microsoft.com/office/officeart/2018/2/layout/IconVerticalSolidList"/>
    <dgm:cxn modelId="{B31740E1-BF39-4B1C-987A-01262275E260}" type="presParOf" srcId="{F7CE4FC2-B5D1-407B-88FA-E759CD61F136}" destId="{A416131E-5DB0-4933-8713-5F20D8999402}" srcOrd="1" destOrd="0" presId="urn:microsoft.com/office/officeart/2018/2/layout/IconVerticalSolidList"/>
    <dgm:cxn modelId="{35C3A6FF-D27A-4B4C-87E9-663D0EB092DC}" type="presParOf" srcId="{F7CE4FC2-B5D1-407B-88FA-E759CD61F136}" destId="{9C50D4EE-C26D-4A8E-9003-3C8EFC6B7672}" srcOrd="2" destOrd="0" presId="urn:microsoft.com/office/officeart/2018/2/layout/IconVerticalSolidList"/>
    <dgm:cxn modelId="{D671A4BA-2B0D-42E6-984B-DBE7350065F5}" type="presParOf" srcId="{F7CE4FC2-B5D1-407B-88FA-E759CD61F136}" destId="{5232690B-239E-434A-816B-A75278D266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87ED5-F62E-41EB-A807-6B9D72B99262}">
      <dsp:nvSpPr>
        <dsp:cNvPr id="0" name=""/>
        <dsp:cNvSpPr/>
      </dsp:nvSpPr>
      <dsp:spPr>
        <a:xfrm>
          <a:off x="-127702" y="10153"/>
          <a:ext cx="6254749" cy="11344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478426-4B1D-4AA8-866B-99C91F8418C6}">
      <dsp:nvSpPr>
        <dsp:cNvPr id="0" name=""/>
        <dsp:cNvSpPr/>
      </dsp:nvSpPr>
      <dsp:spPr>
        <a:xfrm>
          <a:off x="215463" y="265401"/>
          <a:ext cx="623938" cy="623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AC2D4-2397-4DB8-8FEA-A019C4A6B420}">
      <dsp:nvSpPr>
        <dsp:cNvPr id="0" name=""/>
        <dsp:cNvSpPr/>
      </dsp:nvSpPr>
      <dsp:spPr>
        <a:xfrm>
          <a:off x="924599" y="10153"/>
          <a:ext cx="5457852" cy="1134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61" tIns="120061" rIns="120061" bIns="1200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MI-based BCI system</a:t>
          </a:r>
        </a:p>
      </dsp:txBody>
      <dsp:txXfrm>
        <a:off x="924599" y="10153"/>
        <a:ext cx="5457852" cy="1134433"/>
      </dsp:txXfrm>
    </dsp:sp>
    <dsp:sp modelId="{07F01A6C-717F-4273-9F89-3CA30B91C22A}">
      <dsp:nvSpPr>
        <dsp:cNvPr id="0" name=""/>
        <dsp:cNvSpPr/>
      </dsp:nvSpPr>
      <dsp:spPr>
        <a:xfrm>
          <a:off x="-127702" y="1428195"/>
          <a:ext cx="6254749" cy="11344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8CA51-37D1-42EC-A875-1588FAD2A250}">
      <dsp:nvSpPr>
        <dsp:cNvPr id="0" name=""/>
        <dsp:cNvSpPr/>
      </dsp:nvSpPr>
      <dsp:spPr>
        <a:xfrm>
          <a:off x="215463" y="1683442"/>
          <a:ext cx="623938" cy="623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6A24F-ABAB-41B0-85B3-8B7EECC1F293}">
      <dsp:nvSpPr>
        <dsp:cNvPr id="0" name=""/>
        <dsp:cNvSpPr/>
      </dsp:nvSpPr>
      <dsp:spPr>
        <a:xfrm>
          <a:off x="924599" y="1428195"/>
          <a:ext cx="5457852" cy="1134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61" tIns="120061" rIns="120061" bIns="1200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Hardware: </a:t>
          </a:r>
          <a:r>
            <a:rPr lang="en-US" sz="2200" kern="1200" dirty="0" err="1"/>
            <a:t>USBamp</a:t>
          </a:r>
          <a:r>
            <a:rPr lang="en-US" sz="2200" kern="1200" dirty="0"/>
            <a:t> by </a:t>
          </a:r>
          <a:r>
            <a:rPr lang="en-US" sz="2200" kern="1200" dirty="0" err="1"/>
            <a:t>g.tec</a:t>
          </a:r>
          <a:r>
            <a:rPr lang="en-US" sz="2200" kern="1200" dirty="0"/>
            <a:t> – 16 channels</a:t>
          </a:r>
        </a:p>
      </dsp:txBody>
      <dsp:txXfrm>
        <a:off x="924599" y="1428195"/>
        <a:ext cx="5457852" cy="1134433"/>
      </dsp:txXfrm>
    </dsp:sp>
    <dsp:sp modelId="{51F1382F-0C8C-42C9-AAC4-880D9239F922}">
      <dsp:nvSpPr>
        <dsp:cNvPr id="0" name=""/>
        <dsp:cNvSpPr/>
      </dsp:nvSpPr>
      <dsp:spPr>
        <a:xfrm>
          <a:off x="-127702" y="2846236"/>
          <a:ext cx="6254749" cy="11344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4058E-65DD-47E1-81FA-4A9EC9BFAD66}">
      <dsp:nvSpPr>
        <dsp:cNvPr id="0" name=""/>
        <dsp:cNvSpPr/>
      </dsp:nvSpPr>
      <dsp:spPr>
        <a:xfrm>
          <a:off x="215463" y="3101484"/>
          <a:ext cx="623938" cy="623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81FF7-2668-46C2-AF4D-908624A2D3DF}">
      <dsp:nvSpPr>
        <dsp:cNvPr id="0" name=""/>
        <dsp:cNvSpPr/>
      </dsp:nvSpPr>
      <dsp:spPr>
        <a:xfrm>
          <a:off x="924599" y="2846236"/>
          <a:ext cx="5457852" cy="1134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61" tIns="120061" rIns="120061" bIns="1200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Offline and online training </a:t>
          </a:r>
        </a:p>
      </dsp:txBody>
      <dsp:txXfrm>
        <a:off x="924599" y="2846236"/>
        <a:ext cx="5457852" cy="1134433"/>
      </dsp:txXfrm>
    </dsp:sp>
    <dsp:sp modelId="{6DAB53CD-928A-470D-935F-DFE8691B48B9}">
      <dsp:nvSpPr>
        <dsp:cNvPr id="0" name=""/>
        <dsp:cNvSpPr/>
      </dsp:nvSpPr>
      <dsp:spPr>
        <a:xfrm>
          <a:off x="-127702" y="4264278"/>
          <a:ext cx="6254749" cy="11344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6131E-5DB0-4933-8713-5F20D8999402}">
      <dsp:nvSpPr>
        <dsp:cNvPr id="0" name=""/>
        <dsp:cNvSpPr/>
      </dsp:nvSpPr>
      <dsp:spPr>
        <a:xfrm>
          <a:off x="215463" y="4519525"/>
          <a:ext cx="623938" cy="6239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2690B-239E-434A-816B-A75278D2660F}">
      <dsp:nvSpPr>
        <dsp:cNvPr id="0" name=""/>
        <dsp:cNvSpPr/>
      </dsp:nvSpPr>
      <dsp:spPr>
        <a:xfrm>
          <a:off x="924599" y="4264278"/>
          <a:ext cx="5457852" cy="1134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61" tIns="120061" rIns="120061" bIns="1200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Communication keyboard</a:t>
          </a:r>
        </a:p>
      </dsp:txBody>
      <dsp:txXfrm>
        <a:off x="924599" y="4264278"/>
        <a:ext cx="5457852" cy="1134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F145013-C0E9-4DD8-B373-37D1AEFDAC5D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B62C238-4B24-4885-8290-21091A436C9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547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473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170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890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201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86473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0322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9243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70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839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5990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565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D35DBF5-B4AE-4532-9702-C8593666EC66}" type="datetimeFigureOut">
              <a:rPr lang="he-IL" smtClean="0"/>
              <a:t>ג'/תמוז/תשפ"א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FD9C457-BC21-46CC-9FAF-FD9382253DF7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51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7156D2-861A-4146-A18F-271598C2E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731" y="2707323"/>
            <a:ext cx="9144000" cy="1153477"/>
          </a:xfrm>
        </p:spPr>
        <p:txBody>
          <a:bodyPr/>
          <a:lstStyle/>
          <a:p>
            <a:r>
              <a:rPr lang="en-US" dirty="0"/>
              <a:t>BCI4ALS</a:t>
            </a:r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F29FA4C-3E6B-4227-AD78-0694D75B3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313" y="5897245"/>
            <a:ext cx="8045373" cy="960755"/>
          </a:xfrm>
        </p:spPr>
        <p:txBody>
          <a:bodyPr>
            <a:normAutofit/>
          </a:bodyPr>
          <a:lstStyle/>
          <a:p>
            <a:pPr rtl="0"/>
            <a:r>
              <a:rPr lang="en-US" sz="1400" dirty="0"/>
              <a:t>Ophir </a:t>
            </a:r>
            <a:r>
              <a:rPr lang="en-US" sz="1400" dirty="0" err="1"/>
              <a:t>Almagor</a:t>
            </a:r>
            <a:r>
              <a:rPr lang="en-US" sz="1400" dirty="0"/>
              <a:t> and </a:t>
            </a:r>
            <a:r>
              <a:rPr lang="en-US" sz="1400" dirty="0" err="1"/>
              <a:t>Sagi</a:t>
            </a:r>
            <a:r>
              <a:rPr lang="en-US" sz="1400" dirty="0"/>
              <a:t> Furman</a:t>
            </a:r>
          </a:p>
          <a:p>
            <a:pPr algn="l" rtl="0"/>
            <a:endParaRPr lang="en-US" sz="1400" dirty="0"/>
          </a:p>
          <a:p>
            <a:pPr rtl="0"/>
            <a:r>
              <a:rPr lang="en-US" sz="1400" dirty="0"/>
              <a:t>Mentor: </a:t>
            </a:r>
            <a:r>
              <a:rPr lang="en-US" sz="1400" dirty="0" err="1"/>
              <a:t>Eti</a:t>
            </a:r>
            <a:r>
              <a:rPr lang="en-US" sz="1400" dirty="0"/>
              <a:t> Gordon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83524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9AC9014-C215-4268-B86E-3A105D86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pPr rtl="0"/>
            <a:r>
              <a:rPr lang="en-US" sz="6000" dirty="0"/>
              <a:t>Thanks</a:t>
            </a:r>
            <a:endParaRPr lang="he-IL" sz="6000" dirty="0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E55AE56D-12C5-47A1-99D5-D0B63AE0E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45" r="7454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3CD279-90C1-45B4-B41C-01AFEA753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Questions?</a:t>
            </a:r>
          </a:p>
          <a:p>
            <a:pPr algn="l" rtl="0"/>
            <a:endParaRPr lang="en-US" sz="2800" dirty="0"/>
          </a:p>
          <a:p>
            <a:pPr algn="l" rtl="0"/>
            <a:r>
              <a:rPr lang="en-US" sz="2800" dirty="0"/>
              <a:t>Comments?  </a:t>
            </a:r>
            <a:endParaRPr lang="he-IL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873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3E16DA-A9EA-4F88-B864-7027257C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 dirty="0"/>
              <a:t>About the mentor</a:t>
            </a:r>
            <a:endParaRPr lang="he-IL" dirty="0"/>
          </a:p>
        </p:txBody>
      </p:sp>
      <p:pic>
        <p:nvPicPr>
          <p:cNvPr id="13" name="Picture 4" descr="Camera lens">
            <a:extLst>
              <a:ext uri="{FF2B5EF4-FFF2-40B4-BE49-F238E27FC236}">
                <a16:creationId xmlns:a16="http://schemas.microsoft.com/office/drawing/2014/main" id="{EA8EEB16-A750-4824-8BCB-B09C9A405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4" r="42486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25E5359-2160-4DDD-BE56-C23C01F6A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algn="l" rtl="0"/>
            <a:r>
              <a:rPr lang="en-US" dirty="0" err="1"/>
              <a:t>Eti</a:t>
            </a:r>
            <a:r>
              <a:rPr lang="en-US" dirty="0"/>
              <a:t> Gordon</a:t>
            </a:r>
          </a:p>
          <a:p>
            <a:pPr lvl="1" algn="l" rtl="0"/>
            <a:endParaRPr lang="en-US" dirty="0"/>
          </a:p>
          <a:p>
            <a:pPr lvl="1" algn="l" rtl="0"/>
            <a:r>
              <a:rPr lang="en-US" dirty="0"/>
              <a:t>Locked-in for several years</a:t>
            </a:r>
          </a:p>
          <a:p>
            <a:pPr algn="l" rtl="0"/>
            <a:endParaRPr lang="en-US" dirty="0"/>
          </a:p>
          <a:p>
            <a:pPr lvl="1" algn="l" rtl="0"/>
            <a:r>
              <a:rPr lang="en-US" dirty="0"/>
              <a:t>Eye-tracker communication</a:t>
            </a:r>
          </a:p>
          <a:p>
            <a:pPr algn="l" rtl="0"/>
            <a:endParaRPr lang="en-US" dirty="0"/>
          </a:p>
          <a:p>
            <a:pPr lvl="1" algn="l" rtl="0"/>
            <a:r>
              <a:rPr lang="en-US" dirty="0"/>
              <a:t>High-spirited and a fighter</a:t>
            </a:r>
            <a:endParaRPr lang="he-IL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462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accent1">
                <a:lumMod val="5000"/>
                <a:lumOff val="95000"/>
              </a:schemeClr>
            </a:gs>
            <a:gs pos="22000">
              <a:schemeClr val="accent1">
                <a:lumMod val="45000"/>
                <a:lumOff val="55000"/>
              </a:schemeClr>
            </a:gs>
            <a:gs pos="31000">
              <a:schemeClr val="accent1">
                <a:lumMod val="45000"/>
                <a:lumOff val="55000"/>
              </a:schemeClr>
            </a:gs>
            <a:gs pos="54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DAAF38-66CA-4912-9C6A-B265D616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08284"/>
          </a:xfrm>
        </p:spPr>
        <p:txBody>
          <a:bodyPr anchor="ctr">
            <a:normAutofit/>
          </a:bodyPr>
          <a:lstStyle/>
          <a:p>
            <a:pPr rtl="0"/>
            <a:r>
              <a:rPr lang="en-US" sz="4000"/>
              <a:t>System</a:t>
            </a:r>
            <a:endParaRPr lang="he-IL" sz="4000"/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71375D4C-CA97-4326-8A62-5DE4941D9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031070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00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4433DD3-86BA-43B6-BCDA-ADC0B201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g.Tec</a:t>
            </a:r>
            <a:r>
              <a:rPr lang="en-US" dirty="0"/>
              <a:t> hardware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25F2C7-AD13-4D9B-99F0-3E780BE19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Flexible electrode-adjustable hat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16 wet electrodes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 err="1"/>
              <a:t>USBamp</a:t>
            </a:r>
            <a:r>
              <a:rPr lang="en-US" dirty="0"/>
              <a:t> amplifier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Connection to MATLAB through Simulink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5132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1A88F5-B50B-4E8F-9295-50055757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3A8116B-A3D8-4393-849F-FEF650834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189614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Tree bagger classification model</a:t>
            </a:r>
          </a:p>
          <a:p>
            <a:pPr lvl="1" algn="l" rtl="0"/>
            <a:r>
              <a:rPr lang="en-US" dirty="0"/>
              <a:t>High variance data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Features</a:t>
            </a:r>
          </a:p>
          <a:p>
            <a:pPr lvl="1" algn="l" rtl="0"/>
            <a:r>
              <a:rPr lang="en-US" dirty="0"/>
              <a:t>Relative power bands to resting-state</a:t>
            </a:r>
          </a:p>
          <a:p>
            <a:pPr lvl="1" algn="l" rtl="0"/>
            <a:r>
              <a:rPr lang="en-US" dirty="0"/>
              <a:t>Relative power bands to other power bands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Three or four classes:</a:t>
            </a:r>
          </a:p>
          <a:p>
            <a:pPr lvl="1" algn="l" rtl="0"/>
            <a:r>
              <a:rPr lang="en-US" dirty="0"/>
              <a:t>Right hand, left hand, Idle</a:t>
            </a:r>
          </a:p>
          <a:p>
            <a:pPr lvl="1" algn="l" rtl="0"/>
            <a:r>
              <a:rPr lang="en-US" dirty="0"/>
              <a:t>Right hand, left hand, leg(s), Idle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470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9FBC1FA0-1C3A-4F90-B7AE-0DD17DE71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B0FF02D1-83B9-404A-94F8-41B0747E1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1AB34AED-C6FE-4A85-8786-A0F8853C9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23BFE98E-97AD-441F-B3F8-5F81DD626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668" y="160867"/>
            <a:ext cx="10950700" cy="65362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7A991EFD-9009-4F7E-99C6-7C3296B43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F3F3F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9DA6D30F-6D16-40C4-ACFC-410B3F82C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rgbClr val="2A1A00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WhatsApp Video 2021-06-13 at 13.04.04">
            <a:hlinkClick r:id="" action="ppaction://media"/>
            <a:extLst>
              <a:ext uri="{FF2B5EF4-FFF2-40B4-BE49-F238E27FC236}">
                <a16:creationId xmlns:a16="http://schemas.microsoft.com/office/drawing/2014/main" id="{60D9A35B-1A5F-47A1-BB99-3D87FBE1E3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3232" y="804333"/>
            <a:ext cx="2965871" cy="5249332"/>
          </a:xfrm>
          <a:prstGeom prst="rect">
            <a:avLst/>
          </a:prstGeom>
        </p:spPr>
      </p:pic>
      <p:pic>
        <p:nvPicPr>
          <p:cNvPr id="5" name="WhatsApp Video 2021-06-13 at 13.04.31">
            <a:hlinkClick r:id="" action="ppaction://media"/>
            <a:extLst>
              <a:ext uri="{FF2B5EF4-FFF2-40B4-BE49-F238E27FC236}">
                <a16:creationId xmlns:a16="http://schemas.microsoft.com/office/drawing/2014/main" id="{631F258F-EFB1-4F49-8F19-FD1FBD6701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8655" y="3775635"/>
            <a:ext cx="4141875" cy="227803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A1E56EDF-D57C-42EA-A919-463FD9E79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כותרת 1">
            <a:extLst>
              <a:ext uri="{FF2B5EF4-FFF2-40B4-BE49-F238E27FC236}">
                <a16:creationId xmlns:a16="http://schemas.microsoft.com/office/drawing/2014/main" id="{C93DF152-764B-4812-9E79-5E6279C3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Training sessions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3B308F8-2780-4F6E-814F-5A1840250B39}"/>
              </a:ext>
            </a:extLst>
          </p:cNvPr>
          <p:cNvSpPr txBox="1"/>
          <p:nvPr/>
        </p:nvSpPr>
        <p:spPr>
          <a:xfrm>
            <a:off x="2552700" y="3228975"/>
            <a:ext cx="24193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Sagi</a:t>
            </a:r>
            <a:r>
              <a:rPr lang="en-US" dirty="0"/>
              <a:t> – online training</a:t>
            </a:r>
            <a:endParaRPr lang="he-IL"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C2C2E22-7DED-435F-9BDB-1C8E7A49D85B}"/>
              </a:ext>
            </a:extLst>
          </p:cNvPr>
          <p:cNvSpPr txBox="1"/>
          <p:nvPr/>
        </p:nvSpPr>
        <p:spPr>
          <a:xfrm>
            <a:off x="8113231" y="360186"/>
            <a:ext cx="296587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Mentor – online training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403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7991EC-929C-4190-889E-487F3202A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268" y="484241"/>
            <a:ext cx="3384329" cy="746813"/>
          </a:xfrm>
        </p:spPr>
        <p:txBody>
          <a:bodyPr anchor="t">
            <a:normAutofit/>
          </a:bodyPr>
          <a:lstStyle/>
          <a:p>
            <a:r>
              <a:rPr lang="en-US" sz="4000" dirty="0"/>
              <a:t>mentor</a:t>
            </a:r>
            <a:endParaRPr lang="he-IL" sz="4000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29F12BD-B420-417C-970A-CE0D437F2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057"/>
          <a:stretch/>
        </p:blipFill>
        <p:spPr>
          <a:xfrm>
            <a:off x="5279472" y="645107"/>
            <a:ext cx="5995465" cy="2716590"/>
          </a:xfrm>
          <a:prstGeom prst="rect">
            <a:avLst/>
          </a:prstGeom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E6CBFE7-72FE-471C-8A34-CB97E4DCA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057"/>
          <a:stretch/>
        </p:blipFill>
        <p:spPr>
          <a:xfrm>
            <a:off x="5279472" y="3522563"/>
            <a:ext cx="5995465" cy="2716590"/>
          </a:xfrm>
          <a:prstGeom prst="rect">
            <a:avLst/>
          </a:prstGeom>
        </p:spPr>
      </p:pic>
      <p:sp>
        <p:nvSpPr>
          <p:cNvPr id="15" name="כותרת 1">
            <a:extLst>
              <a:ext uri="{FF2B5EF4-FFF2-40B4-BE49-F238E27FC236}">
                <a16:creationId xmlns:a16="http://schemas.microsoft.com/office/drawing/2014/main" id="{1C365560-9C35-40A6-AAFE-8868350B792E}"/>
              </a:ext>
            </a:extLst>
          </p:cNvPr>
          <p:cNvSpPr txBox="1">
            <a:spLocks/>
          </p:cNvSpPr>
          <p:nvPr/>
        </p:nvSpPr>
        <p:spPr>
          <a:xfrm>
            <a:off x="917063" y="3167353"/>
            <a:ext cx="3384329" cy="82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Results</a:t>
            </a:r>
            <a:endParaRPr lang="he-IL" sz="5400" dirty="0"/>
          </a:p>
        </p:txBody>
      </p:sp>
      <p:sp>
        <p:nvSpPr>
          <p:cNvPr id="17" name="כותרת 1">
            <a:extLst>
              <a:ext uri="{FF2B5EF4-FFF2-40B4-BE49-F238E27FC236}">
                <a16:creationId xmlns:a16="http://schemas.microsoft.com/office/drawing/2014/main" id="{7A52EE47-4553-4A39-A5E0-5378AB1E469D}"/>
              </a:ext>
            </a:extLst>
          </p:cNvPr>
          <p:cNvSpPr txBox="1">
            <a:spLocks/>
          </p:cNvSpPr>
          <p:nvPr/>
        </p:nvSpPr>
        <p:spPr>
          <a:xfrm>
            <a:off x="1895143" y="5689600"/>
            <a:ext cx="3384329" cy="832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Sagi</a:t>
            </a:r>
            <a:r>
              <a:rPr lang="en-US" sz="4000" dirty="0"/>
              <a:t> </a:t>
            </a:r>
            <a:r>
              <a:rPr lang="en-US" sz="4000" dirty="0" err="1"/>
              <a:t>furman</a:t>
            </a:r>
            <a:endParaRPr lang="he-IL" sz="4000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015FC28-BBAE-4134-8E14-F44AEE4001C2}"/>
              </a:ext>
            </a:extLst>
          </p:cNvPr>
          <p:cNvSpPr txBox="1"/>
          <p:nvPr/>
        </p:nvSpPr>
        <p:spPr>
          <a:xfrm>
            <a:off x="8727440" y="2275840"/>
            <a:ext cx="206248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Best model – 54% accuracy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74AA6382-6FE0-4519-B630-D2724E2089CC}"/>
              </a:ext>
            </a:extLst>
          </p:cNvPr>
          <p:cNvSpPr txBox="1"/>
          <p:nvPr/>
        </p:nvSpPr>
        <p:spPr>
          <a:xfrm>
            <a:off x="8727440" y="5144830"/>
            <a:ext cx="206248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Best model – 90% accuracy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659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5569A3-48DF-4584-9C22-67399703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36815"/>
          </a:xfrm>
        </p:spPr>
        <p:txBody>
          <a:bodyPr/>
          <a:lstStyle/>
          <a:p>
            <a:r>
              <a:rPr lang="en-US" dirty="0"/>
              <a:t>Communication</a:t>
            </a:r>
            <a:endParaRPr lang="he-IL" dirty="0"/>
          </a:p>
        </p:txBody>
      </p:sp>
      <p:pic>
        <p:nvPicPr>
          <p:cNvPr id="4" name="WhatsApp Video 2021-06-13 at 13.32.03">
            <a:hlinkClick r:id="" action="ppaction://media"/>
            <a:extLst>
              <a:ext uri="{FF2B5EF4-FFF2-40B4-BE49-F238E27FC236}">
                <a16:creationId xmlns:a16="http://schemas.microsoft.com/office/drawing/2014/main" id="{684C5C2D-6A7F-4CCC-9979-492306611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4674" y="1997074"/>
            <a:ext cx="7522845" cy="413756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1C50E16-D174-4BA8-8856-3004CE51A47E}"/>
              </a:ext>
            </a:extLst>
          </p:cNvPr>
          <p:cNvSpPr txBox="1"/>
          <p:nvPr/>
        </p:nvSpPr>
        <p:spPr>
          <a:xfrm>
            <a:off x="2082800" y="1381760"/>
            <a:ext cx="5638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First communication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7144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D26171-E3C4-453A-ADFE-78089E13D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79055"/>
          </a:xfrm>
        </p:spPr>
        <p:txBody>
          <a:bodyPr/>
          <a:lstStyle/>
          <a:p>
            <a:r>
              <a:rPr lang="en-US" dirty="0"/>
              <a:t>User interface 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744E885-CBAD-4703-94BB-A33BDB42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09" y="2125684"/>
            <a:ext cx="4053083" cy="193204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0F0FD55-B807-4E5B-95ED-11334363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2486570"/>
            <a:ext cx="3353510" cy="11802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51155AFC-07C5-4BB9-83DF-7E0813BD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92" y="4501396"/>
            <a:ext cx="4535915" cy="227148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1DF02BB-1C92-4721-ACBD-C3A226D006D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1037" r="17823" b="28920"/>
          <a:stretch/>
        </p:blipFill>
        <p:spPr bwMode="auto">
          <a:xfrm>
            <a:off x="6778354" y="4895458"/>
            <a:ext cx="3840480" cy="1483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D13D9055-59B6-4F89-B782-F7555EBACB9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496092" y="3076697"/>
            <a:ext cx="844747" cy="15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C67AA057-078C-4B33-B6A8-355DD37B610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737507" y="5637138"/>
            <a:ext cx="104084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EA568F9B-42D7-4B61-A93C-D5AA6E70EE9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469550" y="4057724"/>
            <a:ext cx="1" cy="443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5B9B452-8BC1-4724-BE60-3242B204FE2A}"/>
              </a:ext>
            </a:extLst>
          </p:cNvPr>
          <p:cNvSpPr txBox="1"/>
          <p:nvPr/>
        </p:nvSpPr>
        <p:spPr>
          <a:xfrm>
            <a:off x="1443009" y="1190625"/>
            <a:ext cx="91011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Mentor and assisting crew self operating the system for few weeks.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05624202"/>
      </p:ext>
    </p:extLst>
  </p:cSld>
  <p:clrMapOvr>
    <a:masterClrMapping/>
  </p:clrMapOvr>
</p:sld>
</file>

<file path=ppt/theme/theme1.xml><?xml version="1.0" encoding="utf-8"?>
<a:theme xmlns:a="http://schemas.openxmlformats.org/drawingml/2006/main" name="תג">
  <a:themeElements>
    <a:clrScheme name="תג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תג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תג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TM10001106[[fn=תג]]</Template>
  <TotalTime>61</TotalTime>
  <Words>155</Words>
  <Application>Microsoft Office PowerPoint</Application>
  <PresentationFormat>מסך רחב</PresentationFormat>
  <Paragraphs>52</Paragraphs>
  <Slides>10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Impact</vt:lpstr>
      <vt:lpstr>תג</vt:lpstr>
      <vt:lpstr>BCI4ALS</vt:lpstr>
      <vt:lpstr>About the mentor</vt:lpstr>
      <vt:lpstr>System</vt:lpstr>
      <vt:lpstr>g.Tec hardware</vt:lpstr>
      <vt:lpstr>The model</vt:lpstr>
      <vt:lpstr>Training sessions</vt:lpstr>
      <vt:lpstr>mentor</vt:lpstr>
      <vt:lpstr>Communication</vt:lpstr>
      <vt:lpstr>User interface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BCI4ALS</dc:title>
  <dc:creator>שגיא פורמן</dc:creator>
  <cp:lastModifiedBy>שגיא פורמן</cp:lastModifiedBy>
  <cp:revision>8</cp:revision>
  <dcterms:created xsi:type="dcterms:W3CDTF">2021-06-13T09:52:27Z</dcterms:created>
  <dcterms:modified xsi:type="dcterms:W3CDTF">2021-06-13T10:53:34Z</dcterms:modified>
</cp:coreProperties>
</file>